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Oswald Regular"/>
      <p:regular r:id="rId21"/>
      <p:bold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Comfortaa Regular"/>
      <p:regular r:id="rId27"/>
      <p:bold r:id="rId28"/>
    </p:embeddedFont>
    <p:embeddedFont>
      <p:font typeface="Montserrat Light"/>
      <p:regular r:id="rId29"/>
      <p:bold r:id="rId30"/>
      <p:italic r:id="rId31"/>
      <p:boldItalic r:id="rId32"/>
    </p:embeddedFont>
    <p:embeddedFont>
      <p:font typeface="Montserrat ExtraBold"/>
      <p:bold r:id="rId33"/>
      <p:boldItalic r:id="rId34"/>
    </p:embeddedFont>
    <p:embeddedFont>
      <p:font typeface="Oswald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OswaldRegular-bold.fntdata"/><Relationship Id="rId21" Type="http://schemas.openxmlformats.org/officeDocument/2006/relationships/font" Target="fonts/OswaldRegular-regular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ComfortaaRegular-bold.fntdata"/><Relationship Id="rId27" Type="http://schemas.openxmlformats.org/officeDocument/2006/relationships/font" Target="fonts/ComfortaaRegular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Light-italic.fntdata"/><Relationship Id="rId30" Type="http://schemas.openxmlformats.org/officeDocument/2006/relationships/font" Target="fonts/MontserratLight-bold.fntdata"/><Relationship Id="rId11" Type="http://schemas.openxmlformats.org/officeDocument/2006/relationships/slide" Target="slides/slide5.xml"/><Relationship Id="rId33" Type="http://schemas.openxmlformats.org/officeDocument/2006/relationships/font" Target="fonts/MontserratExtraBold-bold.fntdata"/><Relationship Id="rId10" Type="http://schemas.openxmlformats.org/officeDocument/2006/relationships/slide" Target="slides/slide4.xml"/><Relationship Id="rId32" Type="http://schemas.openxmlformats.org/officeDocument/2006/relationships/font" Target="fonts/MontserratLight-boldItalic.fntdata"/><Relationship Id="rId13" Type="http://schemas.openxmlformats.org/officeDocument/2006/relationships/slide" Target="slides/slide7.xml"/><Relationship Id="rId35" Type="http://schemas.openxmlformats.org/officeDocument/2006/relationships/font" Target="fonts/Oswald-regular.fntdata"/><Relationship Id="rId12" Type="http://schemas.openxmlformats.org/officeDocument/2006/relationships/slide" Target="slides/slide6.xml"/><Relationship Id="rId34" Type="http://schemas.openxmlformats.org/officeDocument/2006/relationships/font" Target="fonts/MontserratExtraBold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Oswald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d8fc60e00_1_4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d8fc60e00_1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ed88ce5ee_0_1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ed88ce5e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d8fc60e00_1_3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d8fc60e00_1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ed88ce5ee_0_10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ed88ce5ee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d935791fe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d935791f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d8fc60e00_1_6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d8fc60e00_1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d8fc60e00_1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d8fc60e00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d8fc60e00_1_5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d8fc60e00_1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d8fc60e00_1_6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d8fc60e00_1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d8fc60e00_1_1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d8fc60e00_1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d8fc60e00_1_1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d8fc60e00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d8fc60e00_1_2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d8fc60e00_1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d8fc60e00_1_3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d8fc60e00_1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d8fc60e00_1_58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d8fc60e00_1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type="ctrTitle"/>
          </p:nvPr>
        </p:nvSpPr>
        <p:spPr>
          <a:xfrm>
            <a:off x="2438550" y="1811950"/>
            <a:ext cx="42669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2438550" y="2840054"/>
            <a:ext cx="4266900" cy="7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2370425" y="1780800"/>
            <a:ext cx="4403100" cy="194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 algn="ctr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1pPr>
            <a:lvl2pPr indent="-368300" lvl="1" marL="914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2pPr>
            <a:lvl3pPr indent="-368300" lvl="2" marL="1371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3pPr>
            <a:lvl4pPr indent="-368300" lvl="3" marL="18288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4pPr>
            <a:lvl5pPr indent="-368300" lvl="4" marL="22860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5pPr>
            <a:lvl6pPr indent="-368300" lvl="5" marL="27432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6pPr>
            <a:lvl7pPr indent="-368300" lvl="6" marL="3200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7pPr>
            <a:lvl8pPr indent="-368300" lvl="7" marL="3657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8pPr>
            <a:lvl9pPr indent="-368300" lvl="8" marL="4114800" rtl="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/>
        </p:nvSpPr>
        <p:spPr>
          <a:xfrm>
            <a:off x="3593400" y="11623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b="1" sz="7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 rtl="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+ Image">
  <p:cSld name="TITLE_AND_BODY_1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8"/>
          <p:cNvSpPr txBox="1"/>
          <p:nvPr>
            <p:ph type="title"/>
          </p:nvPr>
        </p:nvSpPr>
        <p:spPr>
          <a:xfrm>
            <a:off x="699000" y="790150"/>
            <a:ext cx="3494700" cy="828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699000" y="1770225"/>
            <a:ext cx="3494700" cy="258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 rtl="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9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80" name="Google Shape;80;p19"/>
          <p:cNvSpPr txBox="1"/>
          <p:nvPr>
            <p:ph idx="2" type="body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85" name="Google Shape;85;p20"/>
          <p:cNvSpPr txBox="1"/>
          <p:nvPr>
            <p:ph idx="1" type="body"/>
          </p:nvPr>
        </p:nvSpPr>
        <p:spPr>
          <a:xfrm>
            <a:off x="3844325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86" name="Google Shape;86;p20"/>
          <p:cNvSpPr txBox="1"/>
          <p:nvPr>
            <p:ph idx="2" type="body"/>
          </p:nvPr>
        </p:nvSpPr>
        <p:spPr>
          <a:xfrm>
            <a:off x="5524777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87" name="Google Shape;87;p20"/>
          <p:cNvSpPr txBox="1"/>
          <p:nvPr>
            <p:ph idx="3" type="body"/>
          </p:nvPr>
        </p:nvSpPr>
        <p:spPr>
          <a:xfrm>
            <a:off x="7205229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88" name="Google Shape;88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1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2"/>
          <p:cNvSpPr txBox="1"/>
          <p:nvPr>
            <p:ph idx="1" type="body"/>
          </p:nvPr>
        </p:nvSpPr>
        <p:spPr>
          <a:xfrm>
            <a:off x="457200" y="534577"/>
            <a:ext cx="82296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100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96" name="Google Shape;96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99" name="Google Shape;9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">
    <p:bg>
      <p:bgPr>
        <a:solidFill>
          <a:srgbClr val="000000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02" name="Google Shape;102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683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683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683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683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683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683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683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683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683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gif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1.png"/><Relationship Id="rId5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/>
          <p:nvPr/>
        </p:nvSpPr>
        <p:spPr>
          <a:xfrm>
            <a:off x="417000" y="415350"/>
            <a:ext cx="8315400" cy="43344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CATCH THE DIGLETT!</a:t>
            </a:r>
            <a:endParaRPr sz="6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09" name="Google Shape;10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5850" y="3594675"/>
            <a:ext cx="1735200" cy="16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/>
          <p:nvPr/>
        </p:nvSpPr>
        <p:spPr>
          <a:xfrm>
            <a:off x="447600" y="2649250"/>
            <a:ext cx="8254200" cy="210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4"/>
          <p:cNvPicPr preferRelativeResize="0"/>
          <p:nvPr/>
        </p:nvPicPr>
        <p:blipFill rotWithShape="1">
          <a:blip r:embed="rId3">
            <a:alphaModFix/>
          </a:blip>
          <a:srcRect b="0" l="0" r="5979" t="0"/>
          <a:stretch/>
        </p:blipFill>
        <p:spPr>
          <a:xfrm>
            <a:off x="464700" y="407359"/>
            <a:ext cx="8254199" cy="176406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4"/>
          <p:cNvSpPr/>
          <p:nvPr/>
        </p:nvSpPr>
        <p:spPr>
          <a:xfrm>
            <a:off x="410975" y="2163850"/>
            <a:ext cx="8290800" cy="81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4"/>
          <p:cNvSpPr/>
          <p:nvPr/>
        </p:nvSpPr>
        <p:spPr>
          <a:xfrm>
            <a:off x="417000" y="410275"/>
            <a:ext cx="8315400" cy="43392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4"/>
          <p:cNvSpPr/>
          <p:nvPr/>
        </p:nvSpPr>
        <p:spPr>
          <a:xfrm>
            <a:off x="7134675" y="654775"/>
            <a:ext cx="1833000" cy="782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1325" y="3396650"/>
            <a:ext cx="1949725" cy="179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012" scaled="0"/>
        </a:gra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6325" y="824625"/>
            <a:ext cx="5306100" cy="344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5"/>
          <p:cNvSpPr/>
          <p:nvPr/>
        </p:nvSpPr>
        <p:spPr>
          <a:xfrm>
            <a:off x="2076450" y="1019400"/>
            <a:ext cx="4991974" cy="51162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Permanent Marker"/>
              </a:rPr>
              <a:t>WORK TIME</a:t>
            </a:r>
          </a:p>
        </p:txBody>
      </p:sp>
      <p:sp>
        <p:nvSpPr>
          <p:cNvPr id="207" name="Google Shape;207;p35"/>
          <p:cNvSpPr/>
          <p:nvPr/>
        </p:nvSpPr>
        <p:spPr>
          <a:xfrm>
            <a:off x="1922525" y="849775"/>
            <a:ext cx="5306100" cy="34425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4">
            <a:alphaModFix/>
          </a:blip>
          <a:srcRect b="19902" l="36746" r="36667" t="7643"/>
          <a:stretch/>
        </p:blipFill>
        <p:spPr>
          <a:xfrm>
            <a:off x="83575" y="87775"/>
            <a:ext cx="842100" cy="849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/>
          <p:nvPr/>
        </p:nvSpPr>
        <p:spPr>
          <a:xfrm>
            <a:off x="417000" y="415350"/>
            <a:ext cx="8315400" cy="43344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215" name="Google Shape;215;p36"/>
          <p:cNvPicPr preferRelativeResize="0"/>
          <p:nvPr/>
        </p:nvPicPr>
        <p:blipFill rotWithShape="1">
          <a:blip r:embed="rId3">
            <a:alphaModFix/>
          </a:blip>
          <a:srcRect b="7872" l="4444" r="7380" t="6737"/>
          <a:stretch/>
        </p:blipFill>
        <p:spPr>
          <a:xfrm>
            <a:off x="482200" y="447250"/>
            <a:ext cx="8204449" cy="423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1325" y="3396650"/>
            <a:ext cx="1949725" cy="179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012" scaled="0"/>
        </a:gra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222" name="Google Shape;222;p37"/>
          <p:cNvSpPr txBox="1"/>
          <p:nvPr/>
        </p:nvSpPr>
        <p:spPr>
          <a:xfrm>
            <a:off x="0" y="81800"/>
            <a:ext cx="91440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       PUEDES TENER TU APP EN TU CELULAR!</a:t>
            </a:r>
            <a:endParaRPr sz="3000">
              <a:solidFill>
                <a:srgbClr val="66666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23" name="Google Shape;223;p37"/>
          <p:cNvPicPr preferRelativeResize="0"/>
          <p:nvPr/>
        </p:nvPicPr>
        <p:blipFill rotWithShape="1">
          <a:blip r:embed="rId3">
            <a:alphaModFix/>
          </a:blip>
          <a:srcRect b="19902" l="36746" r="36667" t="7643"/>
          <a:stretch/>
        </p:blipFill>
        <p:spPr>
          <a:xfrm>
            <a:off x="83575" y="87775"/>
            <a:ext cx="842100" cy="849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4" name="Google Shape;224;p37"/>
          <p:cNvSpPr/>
          <p:nvPr/>
        </p:nvSpPr>
        <p:spPr>
          <a:xfrm>
            <a:off x="1955200" y="871525"/>
            <a:ext cx="5273400" cy="3372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37"/>
          <p:cNvPicPr preferRelativeResize="0"/>
          <p:nvPr/>
        </p:nvPicPr>
        <p:blipFill rotWithShape="1">
          <a:blip r:embed="rId4">
            <a:alphaModFix/>
          </a:blip>
          <a:srcRect b="10634" l="1652" r="0" t="2408"/>
          <a:stretch/>
        </p:blipFill>
        <p:spPr>
          <a:xfrm>
            <a:off x="2282450" y="849775"/>
            <a:ext cx="4547175" cy="344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7"/>
          <p:cNvSpPr/>
          <p:nvPr/>
        </p:nvSpPr>
        <p:spPr>
          <a:xfrm>
            <a:off x="1922525" y="849775"/>
            <a:ext cx="5306100" cy="34425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5025" y="3300848"/>
            <a:ext cx="1558225" cy="14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012" scaled="0"/>
        </a:gra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8"/>
          <p:cNvPicPr preferRelativeResize="0"/>
          <p:nvPr/>
        </p:nvPicPr>
        <p:blipFill rotWithShape="1">
          <a:blip r:embed="rId3">
            <a:alphaModFix/>
          </a:blip>
          <a:srcRect b="23076" l="7995" r="13071" t="0"/>
          <a:stretch/>
        </p:blipFill>
        <p:spPr>
          <a:xfrm>
            <a:off x="1906425" y="896025"/>
            <a:ext cx="5306100" cy="33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8"/>
          <p:cNvSpPr/>
          <p:nvPr/>
        </p:nvSpPr>
        <p:spPr>
          <a:xfrm>
            <a:off x="1922525" y="849775"/>
            <a:ext cx="5306100" cy="34425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8"/>
          <p:cNvSpPr txBox="1"/>
          <p:nvPr>
            <p:ph idx="1" type="body"/>
          </p:nvPr>
        </p:nvSpPr>
        <p:spPr>
          <a:xfrm>
            <a:off x="2141825" y="1018800"/>
            <a:ext cx="2042700" cy="49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b="1" i="0" lang="es-419" sz="2400">
                <a:solidFill>
                  <a:srgbClr val="00FFFF"/>
                </a:solidFill>
                <a:latin typeface="Montserrat"/>
                <a:ea typeface="Montserrat"/>
                <a:cs typeface="Montserrat"/>
                <a:sym typeface="Montserrat"/>
              </a:rPr>
              <a:t>GRACIAS!!!</a:t>
            </a:r>
            <a:endParaRPr b="1">
              <a:solidFill>
                <a:srgbClr val="00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3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236" name="Google Shape;23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5025" y="3300848"/>
            <a:ext cx="1558225" cy="14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8"/>
          <p:cNvSpPr txBox="1"/>
          <p:nvPr>
            <p:ph idx="1" type="body"/>
          </p:nvPr>
        </p:nvSpPr>
        <p:spPr>
          <a:xfrm>
            <a:off x="2141825" y="1323600"/>
            <a:ext cx="2042700" cy="49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b="1" i="0" lang="es-419" sz="24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GRACIAS!!!</a:t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2141825" y="1628400"/>
            <a:ext cx="2042700" cy="49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b="1" i="0" lang="es-419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GRACIAS!!!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/>
          <p:nvPr/>
        </p:nvSpPr>
        <p:spPr>
          <a:xfrm>
            <a:off x="447600" y="2649250"/>
            <a:ext cx="8254200" cy="210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6"/>
          <p:cNvSpPr/>
          <p:nvPr/>
        </p:nvSpPr>
        <p:spPr>
          <a:xfrm>
            <a:off x="417000" y="410275"/>
            <a:ext cx="8315400" cy="43392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6"/>
          <p:cNvSpPr txBox="1"/>
          <p:nvPr/>
        </p:nvSpPr>
        <p:spPr>
          <a:xfrm>
            <a:off x="228475" y="3285725"/>
            <a:ext cx="4557900" cy="9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rgbClr val="0B5394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Alejandra Cossio Chavalier</a:t>
            </a:r>
            <a:endParaRPr sz="17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300">
                <a:solidFill>
                  <a:srgbClr val="0B5394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Software Engineering Student at UCB</a:t>
            </a:r>
            <a:endParaRPr sz="9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0B5394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Member GDG/WTM Cochabamba</a:t>
            </a:r>
            <a:endParaRPr sz="9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117" name="Google Shape;117;p26"/>
          <p:cNvPicPr preferRelativeResize="0"/>
          <p:nvPr/>
        </p:nvPicPr>
        <p:blipFill rotWithShape="1">
          <a:blip r:embed="rId3">
            <a:alphaModFix/>
          </a:blip>
          <a:srcRect b="30544" l="4131" r="47374" t="17738"/>
          <a:stretch/>
        </p:blipFill>
        <p:spPr>
          <a:xfrm>
            <a:off x="3635250" y="1220825"/>
            <a:ext cx="1873500" cy="1998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8" name="Google Shape;118;p26"/>
          <p:cNvSpPr txBox="1"/>
          <p:nvPr/>
        </p:nvSpPr>
        <p:spPr>
          <a:xfrm>
            <a:off x="4267075" y="3261700"/>
            <a:ext cx="45579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rgbClr val="E06666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Karen Melanie Sasari Alborta</a:t>
            </a:r>
            <a:endParaRPr sz="1700">
              <a:solidFill>
                <a:srgbClr val="E06666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300">
                <a:solidFill>
                  <a:srgbClr val="E06666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Software Engineering Student at UCB</a:t>
            </a:r>
            <a:endParaRPr sz="900">
              <a:solidFill>
                <a:srgbClr val="E06666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E06666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Member GDG/WTM Cochabamba</a:t>
            </a:r>
            <a:endParaRPr sz="900">
              <a:solidFill>
                <a:srgbClr val="E06666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012" scaled="0"/>
        </a:gra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2525" y="849775"/>
            <a:ext cx="5306102" cy="344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7"/>
          <p:cNvSpPr/>
          <p:nvPr/>
        </p:nvSpPr>
        <p:spPr>
          <a:xfrm>
            <a:off x="1922525" y="849775"/>
            <a:ext cx="5306100" cy="34425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26" name="Google Shape;12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5025" y="3300848"/>
            <a:ext cx="1558225" cy="14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7"/>
          <p:cNvSpPr txBox="1"/>
          <p:nvPr/>
        </p:nvSpPr>
        <p:spPr>
          <a:xfrm>
            <a:off x="2017925" y="1802625"/>
            <a:ext cx="5168400" cy="18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META</a:t>
            </a:r>
            <a:endParaRPr>
              <a:solidFill>
                <a:schemeClr val="lt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USAR </a:t>
            </a:r>
            <a:r>
              <a:rPr b="1" lang="es-419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APP INVENTOR</a:t>
            </a:r>
            <a:r>
              <a:rPr lang="es-419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 PARA</a:t>
            </a:r>
            <a:endParaRPr>
              <a:solidFill>
                <a:schemeClr val="lt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DISEÑAR UNA </a:t>
            </a:r>
            <a:r>
              <a:rPr b="1" lang="es-419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APLICACIÓN MÓVIL</a:t>
            </a:r>
            <a:endParaRPr b="1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7"/>
          <p:cNvPicPr preferRelativeResize="0"/>
          <p:nvPr/>
        </p:nvPicPr>
        <p:blipFill rotWithShape="1">
          <a:blip r:embed="rId5">
            <a:alphaModFix/>
          </a:blip>
          <a:srcRect b="19902" l="36746" r="36667" t="7643"/>
          <a:stretch/>
        </p:blipFill>
        <p:spPr>
          <a:xfrm>
            <a:off x="83575" y="87775"/>
            <a:ext cx="842100" cy="849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012" scaled="0"/>
        </a:gra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1425" y="900625"/>
            <a:ext cx="5257200" cy="33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8"/>
          <p:cNvSpPr/>
          <p:nvPr/>
        </p:nvSpPr>
        <p:spPr>
          <a:xfrm>
            <a:off x="1922525" y="849775"/>
            <a:ext cx="5306100" cy="34425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36" name="Google Shape;13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5025" y="3300848"/>
            <a:ext cx="1558225" cy="14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8"/>
          <p:cNvSpPr txBox="1"/>
          <p:nvPr/>
        </p:nvSpPr>
        <p:spPr>
          <a:xfrm>
            <a:off x="1971425" y="-70600"/>
            <a:ext cx="53061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¿</a:t>
            </a:r>
            <a:r>
              <a:rPr lang="es-419" sz="3000">
                <a:solidFill>
                  <a:srgbClr val="66666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QUÉ ES APP INVENTOR?</a:t>
            </a:r>
            <a:endParaRPr sz="3000">
              <a:solidFill>
                <a:srgbClr val="66666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38" name="Google Shape;138;p28"/>
          <p:cNvPicPr preferRelativeResize="0"/>
          <p:nvPr/>
        </p:nvPicPr>
        <p:blipFill rotWithShape="1">
          <a:blip r:embed="rId5">
            <a:alphaModFix/>
          </a:blip>
          <a:srcRect b="19902" l="36746" r="36667" t="7643"/>
          <a:stretch/>
        </p:blipFill>
        <p:spPr>
          <a:xfrm>
            <a:off x="83575" y="87775"/>
            <a:ext cx="842100" cy="849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/>
          <p:nvPr/>
        </p:nvSpPr>
        <p:spPr>
          <a:xfrm>
            <a:off x="417000" y="387175"/>
            <a:ext cx="8302800" cy="435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45" name="Google Shape;145;p29"/>
          <p:cNvSpPr/>
          <p:nvPr/>
        </p:nvSpPr>
        <p:spPr>
          <a:xfrm>
            <a:off x="417000" y="391025"/>
            <a:ext cx="8315400" cy="4358700"/>
          </a:xfrm>
          <a:prstGeom prst="rect">
            <a:avLst/>
          </a:prstGeom>
          <a:solidFill>
            <a:srgbClr val="FFFFFF"/>
          </a:solidFill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9"/>
          <p:cNvSpPr txBox="1"/>
          <p:nvPr/>
        </p:nvSpPr>
        <p:spPr>
          <a:xfrm>
            <a:off x="524300" y="441150"/>
            <a:ext cx="80955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¿</a:t>
            </a:r>
            <a:r>
              <a:rPr lang="es-419" sz="2400">
                <a:solidFill>
                  <a:srgbClr val="66666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QUÉ SE PUEDE HACER CON APP INVENTOR?</a:t>
            </a:r>
            <a:endParaRPr sz="2400">
              <a:solidFill>
                <a:srgbClr val="66666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47" name="Google Shape;147;p29"/>
          <p:cNvPicPr preferRelativeResize="0"/>
          <p:nvPr/>
        </p:nvPicPr>
        <p:blipFill rotWithShape="1">
          <a:blip r:embed="rId3">
            <a:alphaModFix/>
          </a:blip>
          <a:srcRect b="15177" l="29421" r="45484" t="18658"/>
          <a:stretch/>
        </p:blipFill>
        <p:spPr>
          <a:xfrm>
            <a:off x="1472652" y="1670625"/>
            <a:ext cx="1721350" cy="2552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7600" y="1652375"/>
            <a:ext cx="1800225" cy="254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9"/>
          <p:cNvPicPr preferRelativeResize="0"/>
          <p:nvPr/>
        </p:nvPicPr>
        <p:blipFill rotWithShape="1">
          <a:blip r:embed="rId5">
            <a:alphaModFix/>
          </a:blip>
          <a:srcRect b="6699" l="28921" r="47774" t="32059"/>
          <a:stretch/>
        </p:blipFill>
        <p:spPr>
          <a:xfrm>
            <a:off x="5921418" y="1675525"/>
            <a:ext cx="1721358" cy="2543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06625" y="3681848"/>
            <a:ext cx="1558225" cy="14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9"/>
          <p:cNvPicPr preferRelativeResize="0"/>
          <p:nvPr/>
        </p:nvPicPr>
        <p:blipFill rotWithShape="1">
          <a:blip r:embed="rId7">
            <a:alphaModFix/>
          </a:blip>
          <a:srcRect b="19902" l="36746" r="36667" t="7643"/>
          <a:stretch/>
        </p:blipFill>
        <p:spPr>
          <a:xfrm>
            <a:off x="83575" y="87775"/>
            <a:ext cx="842100" cy="849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012" scaled="0"/>
        </a:gra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 txBox="1"/>
          <p:nvPr>
            <p:ph idx="1" type="body"/>
          </p:nvPr>
        </p:nvSpPr>
        <p:spPr>
          <a:xfrm>
            <a:off x="2370425" y="2161800"/>
            <a:ext cx="4403100" cy="194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1000"/>
              </a:spcAft>
              <a:buNone/>
            </a:pPr>
            <a:r>
              <a:rPr b="1" i="0" lang="es-419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¿</a:t>
            </a:r>
            <a:r>
              <a:rPr b="1" lang="es-41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COMO ESTA DIVIDIDO APP INVENTOR?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3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58" name="Google Shape;158;p30"/>
          <p:cNvSpPr/>
          <p:nvPr/>
        </p:nvSpPr>
        <p:spPr>
          <a:xfrm>
            <a:off x="1922525" y="849775"/>
            <a:ext cx="5306100" cy="34425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5025" y="3300848"/>
            <a:ext cx="1558225" cy="14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30"/>
          <p:cNvPicPr preferRelativeResize="0"/>
          <p:nvPr/>
        </p:nvPicPr>
        <p:blipFill rotWithShape="1">
          <a:blip r:embed="rId4">
            <a:alphaModFix/>
          </a:blip>
          <a:srcRect b="19902" l="36746" r="36667" t="7643"/>
          <a:stretch/>
        </p:blipFill>
        <p:spPr>
          <a:xfrm>
            <a:off x="83575" y="87775"/>
            <a:ext cx="842100" cy="849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012" scaled="0"/>
        </a:gra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66" name="Google Shape;166;p31"/>
          <p:cNvSpPr/>
          <p:nvPr/>
        </p:nvSpPr>
        <p:spPr>
          <a:xfrm>
            <a:off x="417000" y="391025"/>
            <a:ext cx="8315400" cy="4358700"/>
          </a:xfrm>
          <a:prstGeom prst="rect">
            <a:avLst/>
          </a:prstGeom>
          <a:solidFill>
            <a:srgbClr val="CCCCCC"/>
          </a:solidFill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31"/>
          <p:cNvPicPr preferRelativeResize="0"/>
          <p:nvPr/>
        </p:nvPicPr>
        <p:blipFill rotWithShape="1">
          <a:blip r:embed="rId3">
            <a:alphaModFix/>
          </a:blip>
          <a:srcRect b="4613" l="0" r="0" t="8347"/>
          <a:stretch/>
        </p:blipFill>
        <p:spPr>
          <a:xfrm>
            <a:off x="600775" y="627462"/>
            <a:ext cx="7942450" cy="388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6625" y="3681848"/>
            <a:ext cx="1558225" cy="14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1"/>
          <p:cNvPicPr preferRelativeResize="0"/>
          <p:nvPr/>
        </p:nvPicPr>
        <p:blipFill rotWithShape="1">
          <a:blip r:embed="rId5">
            <a:alphaModFix/>
          </a:blip>
          <a:srcRect b="19902" l="36746" r="36667" t="7643"/>
          <a:stretch/>
        </p:blipFill>
        <p:spPr>
          <a:xfrm>
            <a:off x="83575" y="87775"/>
            <a:ext cx="842100" cy="849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012" scaled="0"/>
        </a:gra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75" name="Google Shape;175;p32"/>
          <p:cNvSpPr/>
          <p:nvPr/>
        </p:nvSpPr>
        <p:spPr>
          <a:xfrm>
            <a:off x="417000" y="391025"/>
            <a:ext cx="8315400" cy="4358700"/>
          </a:xfrm>
          <a:prstGeom prst="rect">
            <a:avLst/>
          </a:prstGeom>
          <a:solidFill>
            <a:srgbClr val="CCCCCC"/>
          </a:solidFill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32"/>
          <p:cNvPicPr preferRelativeResize="0"/>
          <p:nvPr/>
        </p:nvPicPr>
        <p:blipFill rotWithShape="1">
          <a:blip r:embed="rId3">
            <a:alphaModFix/>
          </a:blip>
          <a:srcRect b="5941" l="0" r="0" t="8698"/>
          <a:stretch/>
        </p:blipFill>
        <p:spPr>
          <a:xfrm>
            <a:off x="660250" y="692188"/>
            <a:ext cx="7828901" cy="375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6625" y="3605648"/>
            <a:ext cx="1558225" cy="14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2"/>
          <p:cNvPicPr preferRelativeResize="0"/>
          <p:nvPr/>
        </p:nvPicPr>
        <p:blipFill rotWithShape="1">
          <a:blip r:embed="rId5">
            <a:alphaModFix/>
          </a:blip>
          <a:srcRect b="19902" l="36746" r="36667" t="7643"/>
          <a:stretch/>
        </p:blipFill>
        <p:spPr>
          <a:xfrm>
            <a:off x="83575" y="87775"/>
            <a:ext cx="842100" cy="849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/>
          <p:nvPr/>
        </p:nvSpPr>
        <p:spPr>
          <a:xfrm>
            <a:off x="417000" y="415350"/>
            <a:ext cx="8315400" cy="4334400"/>
          </a:xfrm>
          <a:prstGeom prst="rect">
            <a:avLst/>
          </a:prstGeom>
          <a:noFill/>
          <a:ln cap="flat" cmpd="sng" w="1143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85" name="Google Shape;1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1325" y="3396650"/>
            <a:ext cx="1949725" cy="1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3"/>
          <p:cNvSpPr txBox="1"/>
          <p:nvPr/>
        </p:nvSpPr>
        <p:spPr>
          <a:xfrm>
            <a:off x="665050" y="2457825"/>
            <a:ext cx="7959600" cy="13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419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https://github.com/AleCossioCh/CatchTheDiglett</a:t>
            </a:r>
            <a:endParaRPr b="1" i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endParaRPr b="1" sz="24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87" name="Google Shape;187;p33"/>
          <p:cNvSpPr txBox="1"/>
          <p:nvPr/>
        </p:nvSpPr>
        <p:spPr>
          <a:xfrm>
            <a:off x="726000" y="1567625"/>
            <a:ext cx="7697400" cy="11598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latin typeface="Montserrat ExtraBold"/>
                <a:ea typeface="Montserrat ExtraBold"/>
                <a:cs typeface="Montserrat ExtraBold"/>
                <a:sym typeface="Montserrat ExtraBold"/>
              </a:rPr>
              <a:t>ENTRA A ESTE LINK!</a:t>
            </a:r>
            <a:endParaRPr sz="3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8" name="Google Shape;188;p33"/>
          <p:cNvSpPr/>
          <p:nvPr/>
        </p:nvSpPr>
        <p:spPr>
          <a:xfrm>
            <a:off x="4526411" y="751135"/>
            <a:ext cx="1145591" cy="1160843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89" name="Google Shape;189;p33"/>
          <p:cNvSpPr/>
          <p:nvPr/>
        </p:nvSpPr>
        <p:spPr>
          <a:xfrm rot="1473024">
            <a:off x="3484805" y="1102141"/>
            <a:ext cx="669785" cy="652437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pic>
        <p:nvPicPr>
          <p:cNvPr id="190" name="Google Shape;190;p33"/>
          <p:cNvPicPr preferRelativeResize="0"/>
          <p:nvPr/>
        </p:nvPicPr>
        <p:blipFill rotWithShape="1">
          <a:blip r:embed="rId4">
            <a:alphaModFix/>
          </a:blip>
          <a:srcRect b="19902" l="36746" r="36667" t="7643"/>
          <a:stretch/>
        </p:blipFill>
        <p:spPr>
          <a:xfrm>
            <a:off x="83575" y="87775"/>
            <a:ext cx="842100" cy="849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